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3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B7F81-209E-6531-E7D8-C8757D9A5C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2BCB2B-7E1D-58D2-4A2E-44C849B44B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1B0FF-DED3-D284-8DF3-8447DE5CC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CA069-5EC8-436B-AAF2-00A16AAFE9B1}" type="datetimeFigureOut">
              <a:rPr lang="en-IN" smtClean="0"/>
              <a:t>10-05-2025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61717-6D0D-15C9-99B2-7988133ED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BF237-5425-83BD-EB0A-F35DFF432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CEFDB-13A5-4CF9-B11E-8839F2C850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3282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E81E4-727A-B658-0A0F-32C9B1A08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FCCC97-B2DA-F308-E4EB-5F2EEED875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B363D-E796-307F-25E8-6D7996F22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CA069-5EC8-436B-AAF2-00A16AAFE9B1}" type="datetimeFigureOut">
              <a:rPr lang="en-IN" smtClean="0"/>
              <a:t>10-05-2025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78DEE-7F1A-0E37-85AE-77EE4FA7F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01B77-2CEC-F6A3-D4E1-65DD59201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CEFDB-13A5-4CF9-B11E-8839F2C850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1729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9BEACA-613F-DA26-6E7F-59C5DACB57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4D7C1F-1EA5-716D-B602-72A8D4559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5247FB-A998-E767-3A44-ED5C18F47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CA069-5EC8-436B-AAF2-00A16AAFE9B1}" type="datetimeFigureOut">
              <a:rPr lang="en-IN" smtClean="0"/>
              <a:t>10-05-2025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EABC6-0301-B73A-AA64-34CA5328D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165E7-7C99-07FE-6640-DD749E41F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CEFDB-13A5-4CF9-B11E-8839F2C850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606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C9B2E-A21A-4A7B-738D-56F40225D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729B5-A9BE-BF41-192B-AA1EC1237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EA745-C2CF-CA7B-D7BC-9809DD972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CA069-5EC8-436B-AAF2-00A16AAFE9B1}" type="datetimeFigureOut">
              <a:rPr lang="en-IN" smtClean="0"/>
              <a:t>10-05-2025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F1090-D250-7546-E624-9F417C017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6D8E7-1FA0-2A0F-68A0-438F24D3A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CEFDB-13A5-4CF9-B11E-8839F2C850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3664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D042B-E6F0-C230-0567-DDFBBC15A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5AB1AD-C507-D85C-CFC8-3CBB51C23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FCAB2-9949-EAFE-9C49-9052B988B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CA069-5EC8-436B-AAF2-00A16AAFE9B1}" type="datetimeFigureOut">
              <a:rPr lang="en-IN" smtClean="0"/>
              <a:t>10-05-2025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97ADB-2F5B-473F-6EBC-BB68782D8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A133B-1FFB-A3F3-D36F-9D9856C7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CEFDB-13A5-4CF9-B11E-8839F2C850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904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9B348-6664-403C-4CB5-C6498767A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0116B-7A53-9D6C-62DF-020CE0A25F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F9160E-0115-6BD7-A21C-FEE644D6B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4965EF-7242-21D8-8A54-FB1955CF3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CA069-5EC8-436B-AAF2-00A16AAFE9B1}" type="datetimeFigureOut">
              <a:rPr lang="en-IN" smtClean="0"/>
              <a:t>10-05-2025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1E1CD-2C1C-3FFC-5E24-2AEA08D0E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5945A5-A686-6122-BB99-A2A66E37A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CEFDB-13A5-4CF9-B11E-8839F2C850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9634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CF11E-C750-FCD7-821E-AB471C9D3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3D7FFD-5C4B-62FD-1714-FF95E8B1F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D51A53-66F4-ACE9-7D2D-77CB8A5EF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C82D67-C3F0-099E-5C9D-AB10394258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8AFF53-E27B-B116-32F3-2364D53EE4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B1C32C-773A-3853-C8DB-28337981B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CA069-5EC8-436B-AAF2-00A16AAFE9B1}" type="datetimeFigureOut">
              <a:rPr lang="en-IN" smtClean="0"/>
              <a:t>10-05-2025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F75F1A-FCA8-5E7C-4591-C892A1246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5B04B2-3DB3-4625-CD6F-CE2299572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CEFDB-13A5-4CF9-B11E-8839F2C850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0828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5E0B8-7A68-8B76-5509-C15A22943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70B839-24D9-2C06-C4D2-BB8DC64A3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CA069-5EC8-436B-AAF2-00A16AAFE9B1}" type="datetimeFigureOut">
              <a:rPr lang="en-IN" smtClean="0"/>
              <a:t>10-05-2025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A366B-0D27-55D8-8AD3-E0FBD0401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71CD8-7DD2-9ED8-BD67-8A4D5055A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CEFDB-13A5-4CF9-B11E-8839F2C850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580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4F62B8-8152-CCB5-BC19-C80C1ED0E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CA069-5EC8-436B-AAF2-00A16AAFE9B1}" type="datetimeFigureOut">
              <a:rPr lang="en-IN" smtClean="0"/>
              <a:t>10-05-2025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98B607-A3C9-A9DA-114F-86C832DEC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A48B2F-F369-003A-DCB1-ACFA6F689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CEFDB-13A5-4CF9-B11E-8839F2C850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0461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BE800-0DBB-2AD8-D552-0977556BF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3438B-539A-454C-511F-FED6BEA2C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FDA107-B91E-3023-5160-9F341FDB2A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FB8423-6649-E610-919D-FBDDA01EB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CA069-5EC8-436B-AAF2-00A16AAFE9B1}" type="datetimeFigureOut">
              <a:rPr lang="en-IN" smtClean="0"/>
              <a:t>10-05-2025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39CFE8-84B1-1462-FF22-4E51068E9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37DD3B-02BC-C92A-B7D8-707F4A81F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CEFDB-13A5-4CF9-B11E-8839F2C850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549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C9C58-7145-3A8A-6FD1-11D873E3B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18A673-EE9C-DF2A-8695-15643B1F73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34C3C1-8296-99D3-3DFE-0D83893E3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745E9F-2AD9-FAAB-C496-BB3CA4C47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CA069-5EC8-436B-AAF2-00A16AAFE9B1}" type="datetimeFigureOut">
              <a:rPr lang="en-IN" smtClean="0"/>
              <a:t>10-05-2025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771781-0DE7-DCC0-F35C-34B8636E7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E5A3A1-CB4B-FAEF-97AF-ECDE3543A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CEFDB-13A5-4CF9-B11E-8839F2C850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3144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D8B92F-D672-AEA9-8216-2F60BC8FF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BAEEA9-319B-6AE0-7907-77C5620E3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7D65B-EBDB-AC65-3FED-4E399EB558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CA069-5EC8-436B-AAF2-00A16AAFE9B1}" type="datetimeFigureOut">
              <a:rPr lang="en-IN" smtClean="0"/>
              <a:t>10-05-2025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D809D-E013-0142-86BF-3AAD5787E9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BD51ED-2A07-2235-9E65-06A2BB8FC0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CEFDB-13A5-4CF9-B11E-8839F2C850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0295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DA7CF4F-69D6-CE03-8356-57BBA60B18A3}"/>
              </a:ext>
            </a:extLst>
          </p:cNvPr>
          <p:cNvGrpSpPr/>
          <p:nvPr/>
        </p:nvGrpSpPr>
        <p:grpSpPr>
          <a:xfrm>
            <a:off x="344128" y="540774"/>
            <a:ext cx="5751872" cy="3074526"/>
            <a:chOff x="1665128" y="2147421"/>
            <a:chExt cx="6944104" cy="266500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E299FEE3-1828-8450-1B33-701535276B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5128" y="2147421"/>
              <a:ext cx="4740078" cy="2665001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A1FDA92-D799-C269-7580-7EFE4B67170C}"/>
                </a:ext>
              </a:extLst>
            </p:cNvPr>
            <p:cNvSpPr txBox="1"/>
            <p:nvPr/>
          </p:nvSpPr>
          <p:spPr>
            <a:xfrm>
              <a:off x="6405216" y="2325758"/>
              <a:ext cx="2204016" cy="17607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While doing analysis of </a:t>
              </a:r>
              <a:r>
                <a:rPr lang="en-I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betaHRS</a:t>
              </a:r>
              <a:endParaRPr lang="en-I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I got the result as shown </a:t>
              </a:r>
              <a:r>
                <a:rPr lang="en-I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inimagewhere</a:t>
              </a:r>
              <a:r>
                <a: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I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someparametervalues</a:t>
              </a:r>
              <a:r>
                <a: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are shown as </a:t>
              </a:r>
              <a:r>
                <a:rPr lang="en-IN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NaN</a:t>
              </a:r>
              <a:r>
                <a: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r>
                <a: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Can any one help in finding these values ?</a:t>
              </a:r>
            </a:p>
            <a:p>
              <a:r>
                <a: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Thankyou.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0833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suja devi</dc:creator>
  <cp:lastModifiedBy>suja devi</cp:lastModifiedBy>
  <cp:revision>8</cp:revision>
  <dcterms:created xsi:type="dcterms:W3CDTF">2025-05-10T12:13:14Z</dcterms:created>
  <dcterms:modified xsi:type="dcterms:W3CDTF">2025-05-10T13:29:17Z</dcterms:modified>
</cp:coreProperties>
</file>